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1214" r:id="rId3"/>
    <p:sldId id="1216" r:id="rId4"/>
    <p:sldId id="1294" r:id="rId5"/>
    <p:sldId id="1401" r:id="rId6"/>
    <p:sldId id="1422" r:id="rId7"/>
    <p:sldId id="1423" r:id="rId8"/>
    <p:sldId id="1426" r:id="rId9"/>
    <p:sldId id="1424" r:id="rId10"/>
    <p:sldId id="1425" r:id="rId11"/>
    <p:sldId id="1427" r:id="rId12"/>
    <p:sldId id="1428" r:id="rId13"/>
    <p:sldId id="1429" r:id="rId14"/>
    <p:sldId id="1430" r:id="rId15"/>
    <p:sldId id="1448" r:id="rId16"/>
    <p:sldId id="1433" r:id="rId17"/>
    <p:sldId id="1434" r:id="rId18"/>
    <p:sldId id="1435" r:id="rId19"/>
    <p:sldId id="1436" r:id="rId20"/>
    <p:sldId id="1437" r:id="rId21"/>
    <p:sldId id="1438" r:id="rId22"/>
    <p:sldId id="1439" r:id="rId23"/>
    <p:sldId id="1441" r:id="rId24"/>
    <p:sldId id="1440" r:id="rId25"/>
    <p:sldId id="1442" r:id="rId26"/>
    <p:sldId id="1443" r:id="rId27"/>
    <p:sldId id="1444" r:id="rId28"/>
    <p:sldId id="1445" r:id="rId29"/>
    <p:sldId id="1446" r:id="rId30"/>
    <p:sldId id="1447" r:id="rId31"/>
    <p:sldId id="771" r:id="rId32"/>
    <p:sldId id="693" r:id="rId33"/>
    <p:sldId id="1358" r:id="rId34"/>
    <p:sldId id="1449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5/4/2016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24 – Sorting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Big Oh </a:t>
            </a:r>
            <a:r>
              <a:rPr lang="en-US" dirty="0"/>
              <a:t>of 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what is the </a:t>
            </a:r>
            <a:r>
              <a:rPr lang="en-US" u="sng" dirty="0"/>
              <a:t>worst case </a:t>
            </a:r>
            <a:r>
              <a:rPr lang="en-US" dirty="0"/>
              <a:t>number of elements you’d have to look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148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Big Oh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another sorting 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516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3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/>
              <a:t>How </a:t>
            </a:r>
            <a:r>
              <a:rPr lang="en-US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Big Oh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69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9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another method: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the number on the far </a:t>
            </a:r>
            <a:r>
              <a:rPr lang="en-US" dirty="0" smtClean="0"/>
              <a:t>right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</a:p>
          <a:p>
            <a:pPr lvl="1"/>
            <a:r>
              <a:rPr lang="en-US" dirty="0" smtClean="0"/>
              <a:t>Linear search</a:t>
            </a:r>
          </a:p>
          <a:p>
            <a:pPr lvl="1"/>
            <a:r>
              <a:rPr lang="en-US" dirty="0" smtClean="0"/>
              <a:t>Binary search</a:t>
            </a:r>
          </a:p>
          <a:p>
            <a:r>
              <a:rPr lang="en-US" dirty="0" smtClean="0"/>
              <a:t>Asymptotic Performance</a:t>
            </a:r>
          </a:p>
          <a:p>
            <a:pPr lvl="1"/>
            <a:r>
              <a:rPr lang="en-US" dirty="0" smtClean="0"/>
              <a:t>How fast an algorithm “runs”</a:t>
            </a:r>
          </a:p>
          <a:p>
            <a:pPr lvl="1"/>
            <a:r>
              <a:rPr lang="en-US" dirty="0" smtClean="0"/>
              <a:t>Why certain algorithms are “better” than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it take to move everything less than the last number to the left and everything greater than the last number to 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Big Oh of </a:t>
            </a:r>
            <a:r>
              <a:rPr lang="en-US" dirty="0" smtClean="0"/>
              <a:t>Quick Sort</a:t>
            </a:r>
            <a:r>
              <a:rPr lang="en-US" dirty="0" smtClean="0"/>
              <a:t>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9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Radix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time,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  <a:r>
              <a:rPr lang="en-US" dirty="0" smtClean="0"/>
              <a:t> </a:t>
            </a:r>
            <a:r>
              <a:rPr lang="en-US" dirty="0"/>
              <a:t>is the best we can do for </a:t>
            </a:r>
            <a:r>
              <a:rPr lang="en-US" dirty="0" smtClean="0"/>
              <a:t>sorting</a:t>
            </a:r>
          </a:p>
          <a:p>
            <a:r>
              <a:rPr lang="en-US" dirty="0" smtClean="0"/>
              <a:t>However </a:t>
            </a:r>
            <a:r>
              <a:rPr lang="en-US" dirty="0"/>
              <a:t>if we make the problem slightly easier, we can do even better!</a:t>
            </a:r>
          </a:p>
          <a:p>
            <a:endParaRPr lang="en-US" dirty="0"/>
          </a:p>
          <a:p>
            <a:r>
              <a:rPr lang="en-US" dirty="0"/>
              <a:t>Imagine we know for a fact that the list we are sorting is </a:t>
            </a:r>
            <a:r>
              <a:rPr lang="en-US" u="sng" dirty="0"/>
              <a:t>only</a:t>
            </a:r>
            <a:r>
              <a:rPr lang="en-US" dirty="0"/>
              <a:t> integers between 0 and </a:t>
            </a:r>
            <a:r>
              <a:rPr lang="en-US" dirty="0" smtClean="0"/>
              <a:t>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67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/>
              <a:t>We can make </a:t>
            </a:r>
            <a:r>
              <a:rPr lang="en-US" dirty="0" smtClean="0"/>
              <a:t>a list of size 10 filled </a:t>
            </a:r>
            <a:r>
              <a:rPr lang="en-US" dirty="0"/>
              <a:t>with </a:t>
            </a:r>
            <a:r>
              <a:rPr lang="en-US" dirty="0" smtClean="0"/>
              <a:t>zeroes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first element of this list represents the number of zeroes we’ve seen so far in the list we’re </a:t>
            </a:r>
            <a:r>
              <a:rPr lang="en-US" dirty="0" smtClean="0"/>
              <a:t>sorting</a:t>
            </a:r>
          </a:p>
          <a:p>
            <a:r>
              <a:rPr lang="en-US" dirty="0" smtClean="0"/>
              <a:t>The </a:t>
            </a:r>
            <a:r>
              <a:rPr lang="en-US" dirty="0"/>
              <a:t>second number is the number of ones we’ve seen, and so </a:t>
            </a:r>
            <a:r>
              <a:rPr lang="en-US" dirty="0" smtClean="0"/>
              <a:t>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98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So say we have the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3, 2, 1, 6, 8, 4, 4, 7, 7, 7]</a:t>
            </a:r>
          </a:p>
          <a:p>
            <a:r>
              <a:rPr lang="en-US" dirty="0" smtClean="0"/>
              <a:t>We make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0, 0, 0, 0, 0, 0, 0, 0, 0]</a:t>
            </a:r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iterate over the list we want to </a:t>
            </a:r>
            <a:r>
              <a:rPr lang="en-US" dirty="0" smtClean="0"/>
              <a:t>sort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31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first number is a zero, so we add one to the zeroth element of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0, 0, 0, 0, 0, 0, 0, 0]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next number is a 3, so we add one to the third element of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0, 1, 0, 0, 0, 0, 0, 0]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93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Then </a:t>
            </a:r>
            <a:r>
              <a:rPr lang="en-US" dirty="0"/>
              <a:t>2: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1, 1, 0, 0, 0, 0, 0, 0]</a:t>
            </a:r>
          </a:p>
          <a:p>
            <a:r>
              <a:rPr lang="en-US" dirty="0" smtClean="0"/>
              <a:t>Then </a:t>
            </a:r>
            <a:r>
              <a:rPr lang="en-US" dirty="0"/>
              <a:t>1: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1, 0, 1, 0, 0, 0, 0, 0, 0]</a:t>
            </a:r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we’re done, the list looks like this: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[1, 1, 1, 1, 2, 0, 1, 3, 1, 0]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9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an index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/>
              <a:t>, we know </a:t>
            </a:r>
            <a:r>
              <a:rPr lang="en-US" dirty="0" smtClean="0"/>
              <a:t>that if 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countList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1</a:t>
            </a:r>
            <a:r>
              <a:rPr lang="en-US" dirty="0"/>
              <a:t>, there was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/>
              <a:t> in the original </a:t>
            </a:r>
            <a:r>
              <a:rPr lang="en-US" dirty="0" smtClean="0"/>
              <a:t>list</a:t>
            </a:r>
            <a:endParaRPr lang="en-US" dirty="0"/>
          </a:p>
          <a:p>
            <a:endParaRPr lang="en-US" dirty="0"/>
          </a:p>
          <a:p>
            <a:r>
              <a:rPr lang="en-US" dirty="0"/>
              <a:t>One pass over the counting list to figure out which numbers were there and we’ve sorted it!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14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How many operations do we need to do to fill out our counting list with zeros?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dirty="0" smtClean="0"/>
          </a:p>
          <a:p>
            <a:r>
              <a:rPr lang="en-US" dirty="0"/>
              <a:t>How many operations do we need to do to fill out our counting list with </a:t>
            </a:r>
            <a:r>
              <a:rPr lang="en-US" dirty="0" smtClean="0"/>
              <a:t>the right values?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many operations do we need to do to </a:t>
            </a:r>
            <a:r>
              <a:rPr lang="en-US" dirty="0" smtClean="0"/>
              <a:t>reconstruct our sorted list?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 smtClean="0"/>
              <a:t>This gives us a total run time </a:t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2N + 10</a:t>
            </a:r>
            <a:r>
              <a:rPr lang="en-US" dirty="0" smtClean="0"/>
              <a:t> operations</a:t>
            </a:r>
          </a:p>
          <a:p>
            <a:pPr lvl="1"/>
            <a:r>
              <a:rPr lang="en-US" dirty="0" smtClean="0"/>
              <a:t>So our final run time is simply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0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Survey #2 is out – due Monday, May 9th</a:t>
            </a:r>
          </a:p>
          <a:p>
            <a:endParaRPr lang="en-US" dirty="0"/>
          </a:p>
          <a:p>
            <a:r>
              <a:rPr lang="en-US" dirty="0" smtClean="0"/>
              <a:t>Project </a:t>
            </a:r>
            <a:r>
              <a:rPr lang="en-US" dirty="0" smtClean="0"/>
              <a:t>2 </a:t>
            </a:r>
            <a:r>
              <a:rPr lang="en-US" dirty="0"/>
              <a:t>is out</a:t>
            </a:r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May 9th at </a:t>
            </a:r>
            <a:r>
              <a:rPr lang="en-US" dirty="0"/>
              <a:t>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Review for the Final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Final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Exam will held be on Friday, </a:t>
            </a:r>
            <a:br>
              <a:rPr lang="en-US" dirty="0" smtClean="0"/>
            </a:br>
            <a:r>
              <a:rPr lang="en-US" b="1" dirty="0" smtClean="0"/>
              <a:t>May 13</a:t>
            </a:r>
            <a:r>
              <a:rPr lang="en-US" b="1" baseline="30000" dirty="0" smtClean="0"/>
              <a:t>th</a:t>
            </a:r>
            <a:r>
              <a:rPr lang="en-US" b="1" dirty="0" smtClean="0"/>
              <a:t> from 6 to 8 PM</a:t>
            </a:r>
            <a:endParaRPr lang="en-US" b="1" dirty="0" smtClean="0"/>
          </a:p>
          <a:p>
            <a:r>
              <a:rPr lang="en-US" dirty="0" smtClean="0"/>
              <a:t>Being held in three separate rooms</a:t>
            </a:r>
          </a:p>
          <a:p>
            <a:pPr lvl="2"/>
            <a:r>
              <a:rPr lang="en-US" dirty="0" smtClean="0"/>
              <a:t>ENGR 027 – Sections 2, 5, 11, 12, 15, 22, and 23</a:t>
            </a:r>
          </a:p>
          <a:p>
            <a:pPr lvl="2"/>
            <a:r>
              <a:rPr lang="en-US" dirty="0" smtClean="0"/>
              <a:t>ITE 102 – Sections 4, 14, and 21</a:t>
            </a:r>
          </a:p>
          <a:p>
            <a:pPr lvl="2"/>
            <a:r>
              <a:rPr lang="en-US" dirty="0" smtClean="0"/>
              <a:t>ITE 104 – Sections 3, 9, 10, 16, 18, and 20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51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Room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Room assignments by TA…</a:t>
            </a:r>
          </a:p>
          <a:p>
            <a:pPr lvl="3"/>
            <a:endParaRPr lang="en-US" dirty="0"/>
          </a:p>
          <a:p>
            <a:r>
              <a:rPr lang="en-US" dirty="0" smtClean="0"/>
              <a:t>ENGR 027</a:t>
            </a:r>
          </a:p>
          <a:p>
            <a:pPr lvl="1"/>
            <a:r>
              <a:rPr lang="en-US" dirty="0" smtClean="0"/>
              <a:t>Alex, Grace, Joe, Rishi, Ted, Tyler</a:t>
            </a:r>
          </a:p>
          <a:p>
            <a:r>
              <a:rPr lang="en-US" dirty="0" smtClean="0"/>
              <a:t>ITE 102</a:t>
            </a:r>
          </a:p>
          <a:p>
            <a:pPr lvl="1"/>
            <a:r>
              <a:rPr lang="en-US" dirty="0" smtClean="0"/>
              <a:t>Chris, Jeremy, Michael</a:t>
            </a:r>
          </a:p>
          <a:p>
            <a:r>
              <a:rPr lang="en-US" dirty="0" smtClean="0"/>
              <a:t>ITE 104</a:t>
            </a:r>
          </a:p>
          <a:p>
            <a:pPr lvl="1"/>
            <a:r>
              <a:rPr lang="en-US" dirty="0" smtClean="0"/>
              <a:t>Hailee, Jacob, Katie, Liz, Patrick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87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sorting algorithms</a:t>
            </a:r>
          </a:p>
          <a:p>
            <a:pPr lvl="1"/>
            <a:r>
              <a:rPr lang="en-US" dirty="0" smtClean="0"/>
              <a:t>Selection Sort</a:t>
            </a:r>
          </a:p>
          <a:p>
            <a:pPr lvl="1"/>
            <a:r>
              <a:rPr lang="en-US" dirty="0" smtClean="0"/>
              <a:t>Bubble Sort</a:t>
            </a:r>
          </a:p>
          <a:p>
            <a:pPr lvl="1"/>
            <a:r>
              <a:rPr lang="en-US" dirty="0" smtClean="0"/>
              <a:t>Quick Sort</a:t>
            </a:r>
          </a:p>
          <a:p>
            <a:pPr lvl="1"/>
            <a:r>
              <a:rPr lang="en-US" dirty="0" smtClean="0"/>
              <a:t>Radix Sort</a:t>
            </a:r>
          </a:p>
          <a:p>
            <a:r>
              <a:rPr lang="en-US" dirty="0" smtClean="0"/>
              <a:t>To examine which of these algorithms is </a:t>
            </a:r>
            <a:br>
              <a:rPr lang="en-US" dirty="0" smtClean="0"/>
            </a:br>
            <a:r>
              <a:rPr lang="en-US" dirty="0" smtClean="0"/>
              <a:t>best for different sorting situations</a:t>
            </a:r>
          </a:p>
          <a:p>
            <a:pPr lvl="1"/>
            <a:r>
              <a:rPr lang="en-US" dirty="0" smtClean="0"/>
              <a:t>How quickly do they scale?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binary search!</a:t>
            </a:r>
          </a:p>
          <a:p>
            <a:pPr lvl="1"/>
            <a:r>
              <a:rPr lang="en-US" dirty="0" smtClean="0"/>
              <a:t>If sorted once, we can search many, many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0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endParaRPr lang="en-US" dirty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99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simple way 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9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42193</TotalTime>
  <Words>1254</Words>
  <Application>Microsoft Office PowerPoint</Application>
  <PresentationFormat>On-screen Show (4:3)</PresentationFormat>
  <Paragraphs>221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24 –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Selection Sort</vt:lpstr>
      <vt:lpstr>Selection Sort Algorithm</vt:lpstr>
      <vt:lpstr>Selection Sort Run Time</vt:lpstr>
      <vt:lpstr>Selection Sort Run Time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Run Time</vt:lpstr>
      <vt:lpstr>Quicksort</vt:lpstr>
      <vt:lpstr>Quicksort Algorithm</vt:lpstr>
      <vt:lpstr>Quicksort Run Time</vt:lpstr>
      <vt:lpstr>Quicksort Run Time</vt:lpstr>
      <vt:lpstr>Radix Sort</vt:lpstr>
      <vt:lpstr>Improving Run Time</vt:lpstr>
      <vt:lpstr>Radix Sort Algorithm</vt:lpstr>
      <vt:lpstr>Radix Sort Algorithm</vt:lpstr>
      <vt:lpstr>Radix Sort Algorithm</vt:lpstr>
      <vt:lpstr>Radix Sort Algorithm</vt:lpstr>
      <vt:lpstr>Radix Sort Algorithm</vt:lpstr>
      <vt:lpstr>Radix Sort Run Time</vt:lpstr>
      <vt:lpstr>Radix Sort Run Time</vt:lpstr>
      <vt:lpstr>Any Other Questions?</vt:lpstr>
      <vt:lpstr>General Announcements</vt:lpstr>
      <vt:lpstr>Announcements: Final Exam</vt:lpstr>
      <vt:lpstr>Final Exam Room Assignments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603</cp:revision>
  <dcterms:created xsi:type="dcterms:W3CDTF">2014-05-05T14:25:42Z</dcterms:created>
  <dcterms:modified xsi:type="dcterms:W3CDTF">2016-05-06T00:08:34Z</dcterms:modified>
</cp:coreProperties>
</file>